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72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BAFA-9D90-4B6C-95A1-503043E46FA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C7757-6264-420F-9201-02E9A21CB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EB1F-8DE4-48C3-A804-A05846A4049F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15C9-E24C-4512-AA8B-319BB49F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15C9-E24C-4512-AA8B-319BB49F7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1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D87A-18E6-48AA-9D92-80943963D244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7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3A29-9700-485D-8CFB-D5ABAF026ECB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4563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3A29-9700-485D-8CFB-D5ABAF026ECB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3208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3A29-9700-485D-8CFB-D5ABAF026ECB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05899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3A29-9700-485D-8CFB-D5ABAF026ECB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1297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3A29-9700-485D-8CFB-D5ABAF026ECB}" type="datetime1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27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3A29-9700-485D-8CFB-D5ABAF026ECB}" type="datetime1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539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6081-38D3-44C7-9606-9636204DDB22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7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7C9-4D32-4A12-87A5-B6A3F54886E8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4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19A-8B9D-4BAF-B3CF-581ABC5A76B0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3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CE62-A67C-45C0-9A46-677D00669FB0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3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95DB-4000-4703-B016-8AAC7B01BD58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1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1694-1DBA-4F6B-894E-09E8A1C80EAE}" type="datetime1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5AF-90CA-4509-A852-0BAE918A28C0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5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3FCD-E86B-47AE-817A-4894806549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7D0C-1E6A-45B9-BF68-5FFFA446EB57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2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8297-6837-4539-BE78-C255461E3518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5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193A29-9700-485D-8CFB-D5ABAF026ECB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09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-86491"/>
            <a:ext cx="9404723" cy="1400530"/>
          </a:xfrm>
        </p:spPr>
        <p:txBody>
          <a:bodyPr/>
          <a:lstStyle/>
          <a:p>
            <a:pPr algn="ctr"/>
            <a:r>
              <a:rPr lang="en-US" sz="6000" dirty="0" smtClean="0"/>
              <a:t>Unit 10 Vocabulary</a:t>
            </a:r>
            <a:br>
              <a:rPr lang="en-US" sz="60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Write the </a:t>
            </a:r>
            <a:r>
              <a:rPr lang="en-US" sz="3600" dirty="0">
                <a:solidFill>
                  <a:srgbClr val="FF0000"/>
                </a:solidFill>
              </a:rPr>
              <a:t>Entire</a:t>
            </a:r>
            <a:r>
              <a:rPr lang="en-US" sz="3600" dirty="0">
                <a:solidFill>
                  <a:srgbClr val="44546A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Definition from the </a:t>
            </a:r>
            <a:r>
              <a:rPr lang="en-US" sz="3600" dirty="0">
                <a:solidFill>
                  <a:srgbClr val="FF0000"/>
                </a:solidFill>
              </a:rPr>
              <a:t>book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12800" y="1709381"/>
            <a:ext cx="5760528" cy="4275442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Totalitarian state</a:t>
            </a:r>
          </a:p>
          <a:p>
            <a:r>
              <a:rPr lang="en-US" sz="2600" dirty="0" smtClean="0"/>
              <a:t>Authoritarian </a:t>
            </a:r>
            <a:r>
              <a:rPr lang="en-US" sz="2600" dirty="0" smtClean="0"/>
              <a:t>Government (pg. 671 – last paragraph)</a:t>
            </a:r>
            <a:endParaRPr lang="en-US" sz="2600" dirty="0" smtClean="0"/>
          </a:p>
          <a:p>
            <a:r>
              <a:rPr lang="en-US" sz="2600" dirty="0" smtClean="0">
                <a:solidFill>
                  <a:schemeClr val="tx1"/>
                </a:solidFill>
              </a:rPr>
              <a:t>Fascism</a:t>
            </a:r>
          </a:p>
          <a:p>
            <a:r>
              <a:rPr lang="en-US" sz="2600" dirty="0" smtClean="0"/>
              <a:t>League of </a:t>
            </a:r>
            <a:r>
              <a:rPr lang="en-US" sz="2600" dirty="0" smtClean="0"/>
              <a:t>Nations (pg. 654)</a:t>
            </a:r>
            <a:endParaRPr lang="en-US" sz="2600" dirty="0" smtClean="0"/>
          </a:p>
          <a:p>
            <a:r>
              <a:rPr lang="en-US" sz="2600" dirty="0" smtClean="0">
                <a:solidFill>
                  <a:schemeClr val="tx1"/>
                </a:solidFill>
              </a:rPr>
              <a:t>Genocide</a:t>
            </a:r>
          </a:p>
          <a:p>
            <a:r>
              <a:rPr lang="en-US" sz="2600" dirty="0" smtClean="0"/>
              <a:t>Holocaust</a:t>
            </a:r>
          </a:p>
          <a:p>
            <a:r>
              <a:rPr lang="en-US" sz="2600" dirty="0" smtClean="0"/>
              <a:t>Kristallnacht (pg</a:t>
            </a:r>
            <a:r>
              <a:rPr lang="en-US" sz="2600" dirty="0" smtClean="0"/>
              <a:t>. 676)</a:t>
            </a:r>
            <a:endParaRPr lang="en-US" sz="2600" dirty="0" smtClean="0"/>
          </a:p>
          <a:p>
            <a:r>
              <a:rPr lang="en-US" sz="2600" dirty="0" smtClean="0">
                <a:solidFill>
                  <a:schemeClr val="tx1"/>
                </a:solidFill>
              </a:rPr>
              <a:t>Nuremberg </a:t>
            </a:r>
            <a:r>
              <a:rPr lang="en-US" sz="2600" dirty="0" smtClean="0">
                <a:solidFill>
                  <a:schemeClr val="tx1"/>
                </a:solidFill>
              </a:rPr>
              <a:t>Laws (pg. 676)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97019" y="1709381"/>
            <a:ext cx="4779034" cy="510122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Appeasement</a:t>
            </a:r>
            <a:endParaRPr lang="en-US" sz="2600" dirty="0" smtClean="0"/>
          </a:p>
          <a:p>
            <a:r>
              <a:rPr lang="en-US" sz="2600" dirty="0" smtClean="0">
                <a:solidFill>
                  <a:schemeClr val="tx1"/>
                </a:solidFill>
              </a:rPr>
              <a:t>Blitzkrieg</a:t>
            </a:r>
          </a:p>
          <a:p>
            <a:r>
              <a:rPr lang="en-US" sz="2600" dirty="0" smtClean="0"/>
              <a:t>Depression</a:t>
            </a:r>
          </a:p>
          <a:p>
            <a:r>
              <a:rPr lang="en-US" sz="2600" dirty="0" smtClean="0"/>
              <a:t>Collectivization</a:t>
            </a:r>
          </a:p>
          <a:p>
            <a:r>
              <a:rPr lang="en-US" sz="2600" dirty="0" smtClean="0"/>
              <a:t>Concentration </a:t>
            </a:r>
            <a:r>
              <a:rPr lang="en-US" sz="2600" dirty="0" smtClean="0"/>
              <a:t>camp (pg. 674)</a:t>
            </a:r>
            <a:endParaRPr lang="en-US" sz="2600" dirty="0" smtClean="0"/>
          </a:p>
          <a:p>
            <a:r>
              <a:rPr lang="en-US" sz="2600" smtClean="0"/>
              <a:t>Ethnic </a:t>
            </a:r>
            <a:r>
              <a:rPr lang="en-US" sz="2600" dirty="0" smtClean="0"/>
              <a:t>cleansing</a:t>
            </a:r>
          </a:p>
          <a:p>
            <a:r>
              <a:rPr lang="en-US" sz="2600" dirty="0" smtClean="0"/>
              <a:t>Demilitarized</a:t>
            </a:r>
          </a:p>
          <a:p>
            <a:r>
              <a:rPr lang="en-US" sz="2600" dirty="0" smtClean="0"/>
              <a:t>Mobilized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4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B20A6C6-FA4B-4FDF-822C-E1ABCC861C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Unit 10 Vocabulary Write the Entire Definition from the book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2016-12-09T20:58:07Z</dcterms:created>
  <dcterms:modified xsi:type="dcterms:W3CDTF">2017-04-12T18:27:27Z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TC034605359991</vt:lpwstr>
  </property>
</Properties>
</file>