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0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6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5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8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2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9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6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4B315-830F-42B9-ADA4-DD95A3E728A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E412-58B9-402C-BE92-85FF5A29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0" cy="715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1213" y="1981200"/>
            <a:ext cx="73815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True</a:t>
            </a:r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Colors</a:t>
            </a:r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Personality</a:t>
            </a:r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Quiz</a:t>
            </a:r>
            <a:r>
              <a:rPr lang="en-US" sz="7200" b="1" i="0" u="none" strike="noStrike" cap="none" spc="0" baseline="0" dirty="0" smtClean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endParaRPr lang="en-US" sz="7200" b="1" cap="none" spc="0" dirty="0">
              <a:ln w="254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4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Leadership Style…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quick action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Works in the here and now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Performance oriented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Flexible approach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Welcomes change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people to “make it fun” 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Symptoms of a Bad day…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Rudeness and defiance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Breaking the rules intentionally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Running away and dropping out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Use of stimulants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Acting out boisterously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Lying and cheating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Physical aggressiveness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6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seek knowledge and understanding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Analytical, Global, Conceptual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live by my own standards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Cool, Calm, Collected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need explanation and answers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Inventive, Logical, Perfectionist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value intelligence, insight, fairness, and justice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Abstract, Hypothetical, Investigative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am a natural non-conformist, a visionary, a problem solver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28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i="0" u="none" strike="noStrike" baseline="0" dirty="0" smtClean="0">
                <a:solidFill>
                  <a:srgbClr val="000000"/>
                </a:solidFill>
                <a:latin typeface="Georgia"/>
              </a:rPr>
              <a:t>In childhood… </a:t>
            </a:r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appeared to be older than my years and focused on my greater interests, achieving in subjects that were mentally stimulating.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was impatient with drill and routine, questioned authority, and found it necessary to respect teachers before I could learn from them. </a:t>
            </a:r>
          </a:p>
          <a:p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4400" b="1" i="0" u="none" strike="noStrike" baseline="0" dirty="0" smtClean="0">
                <a:solidFill>
                  <a:srgbClr val="000000"/>
                </a:solidFill>
                <a:latin typeface="Georgia"/>
              </a:rPr>
              <a:t>In relationships… </a:t>
            </a:r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prefer to let my head rule my heart.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dislike repetition, so it is difficult for me to continuously express feeling. I believe that once feelings are stated, they are obvious to others.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am uneasy when my emotions control me; I want to establish a relationship, leave it to maintain itself, and turn my energies to my studies, work or other interests. </a:t>
            </a:r>
          </a:p>
          <a:p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4400" b="1" i="0" u="none" strike="noStrike" baseline="0" dirty="0" smtClean="0">
                <a:solidFill>
                  <a:srgbClr val="000000"/>
                </a:solidFill>
                <a:latin typeface="Georgia"/>
              </a:rPr>
              <a:t>At work… </a:t>
            </a:r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am conceptual and an independent thinker. For me, work is play.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am drawn to constant challenge in careers, and like to develop models, explore ideas, or build systems to satisfy my need to deal with innovation.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Once I have perfected an idea, I prefer to move on, leaving the project to be maintained and supported by others</a:t>
            </a:r>
            <a:r>
              <a:rPr lang="en-US" sz="3300" b="1" i="0" u="none" strike="noStrike" baseline="0" dirty="0" smtClean="0">
                <a:solidFill>
                  <a:srgbClr val="000000"/>
                </a:solidFill>
                <a:latin typeface="Georgia"/>
              </a:rPr>
              <a:t>. </a:t>
            </a:r>
            <a:endParaRPr lang="en-US" sz="33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0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Leadership Style…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intelligence and competence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Assumes task relevancy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Seeks ways to improve systems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Visionary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Analytical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Encourages change for improvement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Constantly “in process” of change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people to follow through 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Symptoms of a Bad day…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Indecisiveness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Refusal to comply or cooperate; the silent treatment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Extreme aloofness and withdrawal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Snobbish, put-down remarks, and sarcasm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Perfectionism due to severe performance anxiety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Highly critical attitudes toward yourself or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0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need to feel unique and authentic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Enthusiastic, Sympathetic, Personal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look for meaning and significance in life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Warm, Communicative, Compassionate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need to contribute, to encourage, and to care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Idealistic, Spiritual, Sincere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value integrity and unity in relationships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Peaceful, Flexible, Imaginative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am a natural romantic, a poet, a nurturer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32500" lnSpcReduction="20000"/>
          </a:bodyPr>
          <a:lstStyle/>
          <a:p>
            <a:r>
              <a:rPr lang="en-US" sz="8600" b="1" i="0" u="none" strike="noStrike" baseline="0" dirty="0" smtClean="0">
                <a:solidFill>
                  <a:srgbClr val="000000"/>
                </a:solidFill>
                <a:latin typeface="Georgia"/>
              </a:rPr>
              <a:t>In childhood… </a:t>
            </a:r>
            <a:endParaRPr lang="en-US" sz="8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was extremely imaginative and found it difficult to fit into the structure of school life. </a:t>
            </a: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reacted with great sensitivity to discordance or rejection and sought recognition. </a:t>
            </a: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responded to encouragement rather than competition</a:t>
            </a:r>
            <a:r>
              <a:rPr lang="en-US" sz="5500" b="1" i="0" u="none" strike="noStrike" baseline="0" dirty="0" smtClean="0">
                <a:solidFill>
                  <a:srgbClr val="000000"/>
                </a:solidFill>
                <a:latin typeface="Georgia"/>
              </a:rPr>
              <a:t>. </a:t>
            </a:r>
            <a:endParaRPr lang="en-US" sz="8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8600" b="1" i="0" u="none" strike="noStrike" baseline="0" dirty="0" smtClean="0">
                <a:solidFill>
                  <a:srgbClr val="000000"/>
                </a:solidFill>
                <a:latin typeface="Georgia"/>
              </a:rPr>
              <a:t>In relationships… </a:t>
            </a:r>
            <a:endParaRPr lang="en-US" sz="8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 seek harmonious relationships. </a:t>
            </a: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am a true romantic and believe in drama, warmth, and empathy to all relationships. </a:t>
            </a: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enjoy the symbols of romance such as flowers, candlelight, and music and cherish the small gestures of affection. </a:t>
            </a:r>
          </a:p>
          <a:p>
            <a:r>
              <a:rPr lang="en-US" sz="8600" b="1" i="0" u="none" strike="noStrike" baseline="0" dirty="0" smtClean="0">
                <a:solidFill>
                  <a:srgbClr val="000000"/>
                </a:solidFill>
                <a:latin typeface="Georgia"/>
              </a:rPr>
              <a:t>At work… </a:t>
            </a:r>
            <a:endParaRPr lang="en-US" sz="8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have a strong desire to influence others so they may lead more significant lives. </a:t>
            </a: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often work in the arts, communication, education, and helping professions. </a:t>
            </a:r>
          </a:p>
          <a:p>
            <a:pPr lvl="1"/>
            <a:r>
              <a:rPr lang="en-US" sz="5500" b="0" i="0" u="none" strike="noStrike" baseline="0" dirty="0" smtClean="0">
                <a:solidFill>
                  <a:srgbClr val="000000"/>
                </a:solidFill>
                <a:latin typeface="Georgia"/>
              </a:rPr>
              <a:t>I am adept at motivating and interacting with others. </a:t>
            </a:r>
          </a:p>
          <a:p>
            <a:pPr lvl="1"/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Leadership Style…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others to express views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Assumes “family spirit”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Works to develop others’ potential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Individuals oriented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Democratic, unstructured approach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Encourages change VIA human potential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Change time allows for sense of security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people to develop their potential 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Symptoms of a Bad day…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Attention-getting misbehaving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Lying to save face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Withdrawal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Fantasy, day-dreaming, and going into a trance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Crying and depression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Passive resistance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Yelling and screaming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0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need to follow rules and respect authority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Loyal, Dependable, Prepared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have a strong sense of what is right and wrong in life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Thorough, Sensible, Punctual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need to be useful and belong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Faithful, Stable, Organized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value home, family, and tradition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Caring, Concerned, Concrete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am a natural preserver, a parent, a helper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8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i="0" u="none" strike="noStrike" baseline="0" dirty="0" smtClean="0">
                <a:solidFill>
                  <a:srgbClr val="000000"/>
                </a:solidFill>
                <a:latin typeface="Georgia"/>
              </a:rPr>
              <a:t>In childhood… </a:t>
            </a:r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wanted to follow the rules and regulations of the school.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</a:t>
            </a:r>
            <a:r>
              <a:rPr lang="en-US" sz="3300" b="0" i="0" u="none" strike="noStrike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understood and respected authority and was comfortable with academic routine.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was the easiest of all types of children to adapt to the education system. </a:t>
            </a:r>
          </a:p>
          <a:p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4400" b="1" i="0" u="none" strike="noStrike" baseline="0" dirty="0" smtClean="0">
                <a:solidFill>
                  <a:srgbClr val="000000"/>
                </a:solidFill>
                <a:latin typeface="Georgia"/>
              </a:rPr>
              <a:t>In relationships… </a:t>
            </a:r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am serious and tend to have traditional, conservative views of both love and marriage.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enjoy others who can work along with me, building secure, predictable relationships together.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demonstrate admiration through the practical things I do for the ones I love. </a:t>
            </a:r>
          </a:p>
          <a:p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4400" b="1" i="0" u="none" strike="noStrike" baseline="0" dirty="0" smtClean="0">
                <a:solidFill>
                  <a:srgbClr val="000000"/>
                </a:solidFill>
                <a:latin typeface="Georgia"/>
              </a:rPr>
              <a:t>At work… </a:t>
            </a:r>
            <a:endParaRPr lang="en-US" sz="44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provide stability and can maintain organization.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My ability to handle details and to work hard makes me the backbone of many organizations. </a:t>
            </a:r>
          </a:p>
          <a:p>
            <a:pPr lvl="1"/>
            <a:r>
              <a:rPr lang="en-US" sz="3300" b="0" i="0" u="none" strike="noStrike" baseline="0" dirty="0" smtClean="0">
                <a:solidFill>
                  <a:srgbClr val="000000"/>
                </a:solidFill>
                <a:latin typeface="Georgia"/>
              </a:rPr>
              <a:t>I believe that work comes before play, even if I must work overtime to complete the task.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6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Leadership Style… </a:t>
            </a:r>
            <a:endParaRPr lang="en-US" dirty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punctuality, order, loyalty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Assumes “right” way to do things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Seldom questions tradition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Rules oriented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Detailed/thorough approach - threatened by change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Prolonged time to initiate any change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Expects people to “play” their roles </a:t>
            </a:r>
          </a:p>
          <a:p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Georgia"/>
              </a:rPr>
              <a:t>Symptoms of a Bad day…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Complaining and self-pity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Anxiety and worry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Depression and fatigue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Psychosomatic problems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Malicious judgments about yourself or others 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Georgia"/>
              </a:rPr>
              <a:t>Herd mentality exhibited in blind following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8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act on a moment's notice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Witty, Charming, Spontaneous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consider life a game, here and now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Impulsive, Generous, Impactful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need fun, variety, stimulation, and excitement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Optimistic, Eager, Bold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value skill, resourcefulness, and courage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1" i="1" u="none" strike="noStrike" baseline="0" dirty="0" smtClean="0">
                <a:solidFill>
                  <a:srgbClr val="000000"/>
                </a:solidFill>
                <a:latin typeface="Georgia"/>
              </a:rPr>
              <a:t>Physical, Immediate, Fraternal </a:t>
            </a:r>
            <a:endParaRPr lang="en-US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marL="0" marR="0" indent="0" algn="ctr">
              <a:buNone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Georgia"/>
              </a:rPr>
              <a:t>I am a natural trouble shooter, a performer, a competitor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4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i="0" u="none" strike="noStrike" baseline="0" dirty="0" smtClean="0">
                <a:solidFill>
                  <a:srgbClr val="000000"/>
                </a:solidFill>
                <a:latin typeface="Georgia"/>
              </a:rPr>
              <a:t>In childhood… </a:t>
            </a:r>
            <a:endParaRPr lang="en-US" sz="3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Of all types of children, I had the most difficult time fitting into academic routine.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learned by doing and experiencing rather than by listening and reading.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needed physical involvement in the learning process and was motivated by my own natural competitive nature and sense of fun. </a:t>
            </a:r>
          </a:p>
          <a:p>
            <a:endParaRPr lang="en-US" sz="3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3600" b="1" i="0" u="none" strike="noStrike" baseline="0" dirty="0" smtClean="0">
                <a:solidFill>
                  <a:srgbClr val="000000"/>
                </a:solidFill>
                <a:latin typeface="Georgia"/>
              </a:rPr>
              <a:t>In relationships… </a:t>
            </a:r>
            <a:endParaRPr lang="en-US" sz="3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seek a relationship with shared activities and interests.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like to explore new ways to energize the relationship.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In a relationship, I need to be bold and thrive on physical contact.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enjoy giving extravagant gifts that bring obvious pleasure to special people in my life. </a:t>
            </a:r>
          </a:p>
          <a:p>
            <a:endParaRPr lang="en-US" sz="3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r>
              <a:rPr lang="en-US" sz="3600" b="1" i="0" u="none" strike="noStrike" baseline="0" dirty="0" smtClean="0">
                <a:solidFill>
                  <a:srgbClr val="000000"/>
                </a:solidFill>
                <a:latin typeface="Georgia"/>
              </a:rPr>
              <a:t>At work… </a:t>
            </a:r>
            <a:endParaRPr lang="en-US" sz="3600" b="0" i="0" u="none" strike="noStrike" baseline="0" dirty="0" smtClean="0">
              <a:solidFill>
                <a:srgbClr val="000000"/>
              </a:solidFill>
              <a:latin typeface="Georgia"/>
            </a:endParaRP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am bored and restless with jobs that are routine and structured.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am satisfied in careers that allow me independence and freedom, while utilizing my physical coordination and my love of tools.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view any kind of tool as an extension of myself. </a:t>
            </a:r>
          </a:p>
          <a:p>
            <a:pPr lvl="1"/>
            <a:r>
              <a:rPr lang="en-US" sz="2900" b="0" i="0" u="none" strike="noStrike" baseline="0" dirty="0" smtClean="0">
                <a:solidFill>
                  <a:srgbClr val="000000"/>
                </a:solidFill>
                <a:latin typeface="Georgia"/>
              </a:rPr>
              <a:t>I am a natural performer.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12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1184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Blue</vt:lpstr>
      <vt:lpstr>Blue</vt:lpstr>
      <vt:lpstr>Blue</vt:lpstr>
      <vt:lpstr>Gold</vt:lpstr>
      <vt:lpstr>Gold</vt:lpstr>
      <vt:lpstr>Gold</vt:lpstr>
      <vt:lpstr>Orange</vt:lpstr>
      <vt:lpstr>Orange</vt:lpstr>
      <vt:lpstr>Orange</vt:lpstr>
      <vt:lpstr>Green</vt:lpstr>
      <vt:lpstr>Green</vt:lpstr>
      <vt:lpstr>Green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Tamayo</dc:creator>
  <cp:lastModifiedBy>Kristin Tamayo</cp:lastModifiedBy>
  <cp:revision>3</cp:revision>
  <dcterms:created xsi:type="dcterms:W3CDTF">2016-02-17T16:48:59Z</dcterms:created>
  <dcterms:modified xsi:type="dcterms:W3CDTF">2016-02-17T17:20:28Z</dcterms:modified>
</cp:coreProperties>
</file>